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3F97-22DA-48BE-A337-4245B85C3238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EC7-375D-4FB1-B70C-A6A9AC9F1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34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3F97-22DA-48BE-A337-4245B85C3238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EC7-375D-4FB1-B70C-A6A9AC9F1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1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3F97-22DA-48BE-A337-4245B85C3238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EC7-375D-4FB1-B70C-A6A9AC9F1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5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3F97-22DA-48BE-A337-4245B85C3238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EC7-375D-4FB1-B70C-A6A9AC9F1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8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3F97-22DA-48BE-A337-4245B85C3238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EC7-375D-4FB1-B70C-A6A9AC9F1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3F97-22DA-48BE-A337-4245B85C3238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EC7-375D-4FB1-B70C-A6A9AC9F1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3F97-22DA-48BE-A337-4245B85C3238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EC7-375D-4FB1-B70C-A6A9AC9F1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09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3F97-22DA-48BE-A337-4245B85C3238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EC7-375D-4FB1-B70C-A6A9AC9F1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03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3F97-22DA-48BE-A337-4245B85C3238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EC7-375D-4FB1-B70C-A6A9AC9F1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4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3F97-22DA-48BE-A337-4245B85C3238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EC7-375D-4FB1-B70C-A6A9AC9F1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4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93F97-22DA-48BE-A337-4245B85C3238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5EC7-375D-4FB1-B70C-A6A9AC9F1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59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3F97-22DA-48BE-A337-4245B85C3238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E5EC7-375D-4FB1-B70C-A6A9AC9F16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6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7"/>
            <a:ext cx="2627784" cy="1747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8531"/>
            <a:ext cx="2622599" cy="1743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81" y="408112"/>
            <a:ext cx="2599201" cy="1728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2420888"/>
            <a:ext cx="2440748" cy="1622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72" y="2387542"/>
            <a:ext cx="2490901" cy="1656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54043"/>
            <a:ext cx="2592556" cy="17237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8" y="4293096"/>
            <a:ext cx="2520656" cy="1675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39" y="4285025"/>
            <a:ext cx="2627784" cy="1747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80" y="4285025"/>
            <a:ext cx="2710915" cy="18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3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304258" cy="15320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2304256" cy="15320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4147"/>
            <a:ext cx="2479160" cy="1648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2535223" cy="1685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311743"/>
            <a:ext cx="2592288" cy="1723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10" y="2253597"/>
            <a:ext cx="2767192" cy="1839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365104"/>
            <a:ext cx="2490901" cy="16561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44" y="4346319"/>
            <a:ext cx="2445928" cy="16262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56" y="4346319"/>
            <a:ext cx="2947500" cy="195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23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33915" cy="16847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40" y="188641"/>
            <a:ext cx="2707501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8641"/>
            <a:ext cx="2699792" cy="1795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13820"/>
            <a:ext cx="2627784" cy="1747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45" y="2301681"/>
            <a:ext cx="2664296" cy="1771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01681"/>
            <a:ext cx="2646042" cy="1759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2771800" cy="18429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720" y="4265577"/>
            <a:ext cx="2820321" cy="1875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94" y="4254005"/>
            <a:ext cx="2877586" cy="19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2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490901" cy="16561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35023"/>
            <a:ext cx="2490901" cy="165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2202"/>
            <a:ext cx="2551744" cy="16966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2411760" cy="16035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01" y="2484588"/>
            <a:ext cx="2532556" cy="1683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19" y="2484588"/>
            <a:ext cx="2532555" cy="1683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4" y="4437112"/>
            <a:ext cx="2707501" cy="18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31" y="4437112"/>
            <a:ext cx="2707501" cy="18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19" y="4469277"/>
            <a:ext cx="2659125" cy="176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2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425615" cy="16127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78" y="392508"/>
            <a:ext cx="2488596" cy="1654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9107"/>
            <a:ext cx="2699792" cy="1795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79665"/>
            <a:ext cx="2699793" cy="1795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83" y="2380746"/>
            <a:ext cx="2698168" cy="1793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68" y="2326733"/>
            <a:ext cx="2779403" cy="1848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" y="4293096"/>
            <a:ext cx="2852591" cy="1896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77" y="4318824"/>
            <a:ext cx="2813897" cy="187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40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Ryan</dc:creator>
  <cp:lastModifiedBy>David Ryan</cp:lastModifiedBy>
  <cp:revision>7</cp:revision>
  <cp:lastPrinted>2019-11-06T12:54:25Z</cp:lastPrinted>
  <dcterms:created xsi:type="dcterms:W3CDTF">2019-11-06T12:25:56Z</dcterms:created>
  <dcterms:modified xsi:type="dcterms:W3CDTF">2019-11-06T14:02:13Z</dcterms:modified>
</cp:coreProperties>
</file>